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7" r:id="rId3"/>
    <p:sldId id="263" r:id="rId4"/>
    <p:sldId id="264" r:id="rId5"/>
    <p:sldId id="265" r:id="rId6"/>
    <p:sldId id="259" r:id="rId7"/>
    <p:sldId id="262" r:id="rId8"/>
    <p:sldId id="258" r:id="rId9"/>
    <p:sldId id="260" r:id="rId10"/>
    <p:sldId id="261" r:id="rId11"/>
    <p:sldId id="268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1848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9CC53E-AC09-440C-9A02-5AD716B7AE7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B44A69-4D4E-43BB-9546-910628EDA5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9CC53E-AC09-440C-9A02-5AD716B7AE7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B44A69-4D4E-43BB-9546-910628EDA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9CC53E-AC09-440C-9A02-5AD716B7AE7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B44A69-4D4E-43BB-9546-910628EDA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9CC53E-AC09-440C-9A02-5AD716B7AE7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B44A69-4D4E-43BB-9546-910628EDA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9CC53E-AC09-440C-9A02-5AD716B7AE7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B44A69-4D4E-43BB-9546-910628EDA5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9CC53E-AC09-440C-9A02-5AD716B7AE7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B44A69-4D4E-43BB-9546-910628EDA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9CC53E-AC09-440C-9A02-5AD716B7AE7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B44A69-4D4E-43BB-9546-910628EDA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9CC53E-AC09-440C-9A02-5AD716B7AE7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B44A69-4D4E-43BB-9546-910628EDA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9CC53E-AC09-440C-9A02-5AD716B7AE7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B44A69-4D4E-43BB-9546-910628EDA5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9CC53E-AC09-440C-9A02-5AD716B7AE7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B44A69-4D4E-43BB-9546-910628EDA5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9CC53E-AC09-440C-9A02-5AD716B7AE7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B44A69-4D4E-43BB-9546-910628EDA5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A9CC53E-AC09-440C-9A02-5AD716B7AE7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1B44A69-4D4E-43BB-9546-910628EDA5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685" y="2823409"/>
            <a:ext cx="6696744" cy="1881243"/>
          </a:xfrm>
        </p:spPr>
        <p:txBody>
          <a:bodyPr>
            <a:normAutofit/>
          </a:bodyPr>
          <a:lstStyle/>
          <a:p>
            <a:pPr algn="ctr"/>
            <a:r>
              <a:rPr lang="ru-RU" sz="2800" dirty="0"/>
              <a:t>«Формы работы  по формированию пространственных представлений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у </a:t>
            </a:r>
            <a:r>
              <a:rPr lang="ru-RU" sz="2800" dirty="0"/>
              <a:t>дошкольников»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373216"/>
            <a:ext cx="4392488" cy="98789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Педагог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дополнительного </a:t>
            </a: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образования</a:t>
            </a:r>
          </a:p>
          <a:p>
            <a:pPr>
              <a:defRPr/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</a:rPr>
              <a:t>Кирилюк </a:t>
            </a:r>
            <a:r>
              <a:rPr lang="ru-RU" sz="1800" b="1" dirty="0">
                <a:solidFill>
                  <a:schemeClr val="tx2">
                    <a:lumMod val="50000"/>
                  </a:schemeClr>
                </a:solidFill>
              </a:rPr>
              <a:t>Алёна Александровна</a:t>
            </a:r>
            <a:r>
              <a:rPr lang="ru-RU" sz="1800" dirty="0"/>
              <a:t>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15617" y="179348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образовательное учреждение дополнительного образования «Дом детского творчества» станицы Атаманской  муниципального образования Павловский район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3" y="1268760"/>
            <a:ext cx="7848873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Семинар для педагогов дополнительного образования, реализующих программы раннего развития детей дошкольного возраста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«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Развитие математических представлений у учащихся групп раннего развития с учётом возрастных и индивидуальных способностей»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Зрительные диктанты</a:t>
            </a:r>
            <a:endParaRPr lang="ru-RU" dirty="0"/>
          </a:p>
        </p:txBody>
      </p:sp>
      <p:pic>
        <p:nvPicPr>
          <p:cNvPr id="10242" name="Picture 2" descr="https://ds02.infourok.ru/uploads/ex/1284/0003334b-6491e626/hello_html_1ec9d8f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12776"/>
            <a:ext cx="4668009" cy="3501007"/>
          </a:xfrm>
          <a:prstGeom prst="rect">
            <a:avLst/>
          </a:prstGeom>
          <a:noFill/>
        </p:spPr>
      </p:pic>
      <p:pic>
        <p:nvPicPr>
          <p:cNvPr id="3074" name="Picture 2" descr="https://ds04.infourok.ru/uploads/ex/01b8/0004e3b7-3553c6eb/img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196752"/>
            <a:ext cx="4387850" cy="3290888"/>
          </a:xfrm>
          <a:prstGeom prst="rect">
            <a:avLst/>
          </a:prstGeom>
          <a:noFill/>
        </p:spPr>
      </p:pic>
      <p:pic>
        <p:nvPicPr>
          <p:cNvPr id="3076" name="Picture 4" descr="https://ds04.infourok.ru/uploads/ex/048a/001770a1-73c19123/img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3717032"/>
            <a:ext cx="4187957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76470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«</a:t>
            </a:r>
            <a:r>
              <a:rPr lang="ru-RU" dirty="0" smtClean="0"/>
              <a:t>Через сказку, фантазию, игру, через неповторимое детское творчество – верная дорога к сердцу ребёнка</a:t>
            </a:r>
            <a:r>
              <a:rPr lang="ru-RU" dirty="0" smtClean="0"/>
              <a:t>.»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708920"/>
            <a:ext cx="7498080" cy="7311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    В.А.Сухомлинский</a:t>
            </a:r>
            <a:endParaRPr lang="ru-RU" dirty="0"/>
          </a:p>
        </p:txBody>
      </p:sp>
      <p:pic>
        <p:nvPicPr>
          <p:cNvPr id="25602" name="Picture 2" descr="https://im0-tub-ru.yandex.net/i?id=ed04d03f139d52125ec9e773a697a173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501008"/>
            <a:ext cx="7416824" cy="30373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1liski.detkin-club.ru/images/ads/1665766_56f26938974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512" cy="685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07904" y="548680"/>
            <a:ext cx="5580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Хорошего дня и сказочной зимы!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gim2-kch.ucoz.ru/foto/2018-2019/2.shkola_dlja_doshkolja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7764016" cy="64655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Система работы (Т. А.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Мусейибова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по развитию у дошкольников пространственных представлений включает: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) ориентировку «на себе»; освоение «схемы собственного тела»;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2) ориентировку «на внешних объектах»; выделение различных сторон предметов: передней, тыльной, верхней, нижней, боковых;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3) освоение и применение словесной системы отсчета по основным пространственным направлениям: вперед — назад, вверх — вниз, направо — налево;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4) определение расположения предметов в пространстве «от себя», когда исходная точка отсчета фиксируется на самом субъекте;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5) определение собственного положения в пространстве («точки стояния») относительно различных объектов, точка отсчета при этом локализуется на другом человеке или на каком-либо предмете;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6) определение пространственной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размещённости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предметов относительно друг друга;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7) определение пространственного расположения объектов при ориентировке на плоскости, т.е. в двухмерном пространстве; определение их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размещённости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относительно друг друга и по отношению к плоскости, на которой они размещаются.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Ориентировка «на себе»; освоение «схемы собственного тела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ds03.infourok.ru/uploads/ex/07bc/00046103-5557e61e/img0.jpg"/>
          <p:cNvPicPr>
            <a:picLocks noChangeAspect="1" noChangeArrowheads="1"/>
          </p:cNvPicPr>
          <p:nvPr/>
        </p:nvPicPr>
        <p:blipFill rotWithShape="1">
          <a:blip r:embed="rId2" cstate="print"/>
          <a:srcRect b="3662"/>
          <a:stretch/>
        </p:blipFill>
        <p:spPr bwMode="auto">
          <a:xfrm>
            <a:off x="1121802" y="1916832"/>
            <a:ext cx="7482497" cy="4941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«Скажи, где что находится»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ds02.infourok.ru/uploads/ex/009f/000557ce-dda916c6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30777"/>
            <a:ext cx="7236296" cy="5427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Определение </a:t>
            </a:r>
            <a:r>
              <a:rPr lang="ru-RU" dirty="0" smtClean="0"/>
              <a:t>пространственной </a:t>
            </a:r>
            <a:r>
              <a:rPr lang="ru-RU" dirty="0" err="1" smtClean="0"/>
              <a:t>размещенности</a:t>
            </a:r>
            <a:r>
              <a:rPr lang="ru-RU" dirty="0" smtClean="0"/>
              <a:t> предметов относительно друг друга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img.labirint.ru/rcimg/eb31134ebb85997fb1d6d8b1b8d6b11b/1920x1080/comments_pic/0850/02labl8p01228701558.jpg?1228701548"/>
          <p:cNvPicPr>
            <a:picLocks noChangeAspect="1" noChangeArrowheads="1"/>
          </p:cNvPicPr>
          <p:nvPr/>
        </p:nvPicPr>
        <p:blipFill rotWithShape="1">
          <a:blip r:embed="rId2" cstate="print"/>
          <a:srcRect t="5996" r="3116"/>
          <a:stretch/>
        </p:blipFill>
        <p:spPr bwMode="auto">
          <a:xfrm>
            <a:off x="1187624" y="1267527"/>
            <a:ext cx="7452320" cy="5329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Определение </a:t>
            </a:r>
            <a:r>
              <a:rPr lang="ru-RU" sz="3200" dirty="0" smtClean="0"/>
              <a:t>пространственного расположения объектов при ориентировке на плоскости</a:t>
            </a:r>
            <a:endParaRPr lang="ru-RU" sz="3200" dirty="0"/>
          </a:p>
        </p:txBody>
      </p:sp>
      <p:pic>
        <p:nvPicPr>
          <p:cNvPr id="9218" name="Picture 2" descr="http://intermedia.ge/uploads/article_images/small/428113467831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906943"/>
            <a:ext cx="4788024" cy="3591018"/>
          </a:xfrm>
          <a:prstGeom prst="rect">
            <a:avLst/>
          </a:prstGeom>
          <a:noFill/>
        </p:spPr>
      </p:pic>
      <p:pic>
        <p:nvPicPr>
          <p:cNvPr id="5" name="Picture 2" descr="https://dou24.ru/249/images/16-17/str_ped/cherkasova/mad_kopilka/13.02.17_1/a13.02.17_3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772816"/>
            <a:ext cx="4527285" cy="3395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92696"/>
            <a:ext cx="7498080" cy="7920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Дидактические игры</a:t>
            </a:r>
            <a:endParaRPr lang="ru-RU" dirty="0"/>
          </a:p>
        </p:txBody>
      </p:sp>
      <p:pic>
        <p:nvPicPr>
          <p:cNvPr id="6146" name="Picture 2" descr="https://ds04.infourok.ru/uploads/ex/0faa/0015e199-210383dd/hello_html_57602305.jpg"/>
          <p:cNvPicPr>
            <a:picLocks noChangeAspect="1" noChangeArrowheads="1"/>
          </p:cNvPicPr>
          <p:nvPr/>
        </p:nvPicPr>
        <p:blipFill rotWithShape="1">
          <a:blip r:embed="rId2" cstate="print"/>
          <a:srcRect b="3091"/>
          <a:stretch/>
        </p:blipFill>
        <p:spPr bwMode="auto">
          <a:xfrm>
            <a:off x="251520" y="1700809"/>
            <a:ext cx="3600400" cy="4824536"/>
          </a:xfrm>
          <a:prstGeom prst="rect">
            <a:avLst/>
          </a:prstGeom>
          <a:noFill/>
        </p:spPr>
      </p:pic>
      <p:pic>
        <p:nvPicPr>
          <p:cNvPr id="6150" name="Picture 6" descr="https://cdn-nus-1.pinme.ru/tumb/600/photo/76/cd/76cdbb15fc12749ca03f7a20978c8951.jpg"/>
          <p:cNvPicPr>
            <a:picLocks noChangeAspect="1" noChangeArrowheads="1"/>
          </p:cNvPicPr>
          <p:nvPr/>
        </p:nvPicPr>
        <p:blipFill rotWithShape="1">
          <a:blip r:embed="rId3" cstate="print"/>
          <a:srcRect r="2718"/>
          <a:stretch/>
        </p:blipFill>
        <p:spPr bwMode="auto">
          <a:xfrm>
            <a:off x="3995936" y="1844824"/>
            <a:ext cx="4931472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404664"/>
            <a:ext cx="7498080" cy="151216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Игры, способствующие развитию ориентирования ребенка на листе бумаги в клетку.</a:t>
            </a:r>
            <a:endParaRPr lang="ru-RU" dirty="0"/>
          </a:p>
        </p:txBody>
      </p:sp>
      <p:pic>
        <p:nvPicPr>
          <p:cNvPr id="8194" name="Picture 2" descr="http://raguda.ru/images/prostranstvennye-predstavlenija-u-doshkolnikov-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4392488" cy="3960440"/>
          </a:xfrm>
          <a:prstGeom prst="rect">
            <a:avLst/>
          </a:prstGeom>
          <a:noFill/>
        </p:spPr>
      </p:pic>
      <p:sp>
        <p:nvSpPr>
          <p:cNvPr id="8196" name="AutoShape 4" descr="https://ds04.infourok.ru/uploads/ex/1285/0017b934-abdcd728/img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8" name="Picture 6" descr="https://ds04.infourok.ru/uploads/ex/1285/0017b934-abdcd728/img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852936"/>
            <a:ext cx="4032448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82</TotalTime>
  <Words>306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«Формы работы  по формированию пространственных представлений  у дошкольников» </vt:lpstr>
      <vt:lpstr>Слайд 2</vt:lpstr>
      <vt:lpstr>Система работы (Т. А. Мусейибова) по развитию у дошкольников пространственных представлений включает: </vt:lpstr>
      <vt:lpstr>Ориентировка «на себе»; освоение «схемы собственного тела</vt:lpstr>
      <vt:lpstr>«Скажи, где что находится»</vt:lpstr>
      <vt:lpstr>Определение пространственной размещенности предметов относительно друг друга</vt:lpstr>
      <vt:lpstr>Определение пространственного расположения объектов при ориентировке на плоскости</vt:lpstr>
      <vt:lpstr>Слайд 8</vt:lpstr>
      <vt:lpstr>Слайд 9</vt:lpstr>
      <vt:lpstr>Зрительные диктанты</vt:lpstr>
      <vt:lpstr> «Через сказку, фантазию, игру, через неповторимое детское творчество – верная дорога к сердцу ребёнка.»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«Формы работы  по формированию пространственных представлений у дошкольников»</dc:title>
  <dc:creator>уцацуа</dc:creator>
  <cp:lastModifiedBy>уцацуа</cp:lastModifiedBy>
  <cp:revision>5</cp:revision>
  <dcterms:created xsi:type="dcterms:W3CDTF">2019-12-16T19:16:18Z</dcterms:created>
  <dcterms:modified xsi:type="dcterms:W3CDTF">2019-12-17T09:56:58Z</dcterms:modified>
</cp:coreProperties>
</file>